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7" r:id="rId4"/>
    <p:sldId id="266" r:id="rId5"/>
    <p:sldId id="268" r:id="rId6"/>
    <p:sldId id="259" r:id="rId7"/>
    <p:sldId id="258" r:id="rId8"/>
    <p:sldId id="257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42AC-7C6A-41D7-9150-2FAABD82906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455F-792E-4F28-B2B0-6E566060E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8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55F-792E-4F28-B2B0-6E566060E0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9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55F-792E-4F28-B2B0-6E566060E0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7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55F-792E-4F28-B2B0-6E566060E0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4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55F-792E-4F28-B2B0-6E566060E0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4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55F-792E-4F28-B2B0-6E566060E0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4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55F-792E-4F28-B2B0-6E566060E0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1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55F-792E-4F28-B2B0-6E566060E0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9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55F-792E-4F28-B2B0-6E566060E0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64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455F-792E-4F28-B2B0-6E566060E0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1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2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4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24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6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2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E6B2-9D74-4DBA-A077-A4279A3C9FA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2536D-7BF1-45B0-B63E-BC0A45601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4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hyperlink" Target="https://teamsoft.ru/o-nas/nashi-trenery/natalya-eremi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4" y="5025"/>
            <a:ext cx="1219401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3691" t="58608" r="6455" b="2345"/>
          <a:stretch/>
        </p:blipFill>
        <p:spPr>
          <a:xfrm>
            <a:off x="5350746" y="1316665"/>
            <a:ext cx="6079253" cy="2677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094993" y="986375"/>
            <a:ext cx="47802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solidFill>
                  <a:srgbClr val="FDDC7F"/>
                </a:solidFill>
                <a:latin typeface="IsamiRi Display Regular" pitchFamily="2" charset="0"/>
              </a:rPr>
              <a:t>PRO</a:t>
            </a:r>
            <a:r>
              <a:rPr lang="ru-RU" sz="3200" dirty="0" smtClean="0">
                <a:solidFill>
                  <a:srgbClr val="FDDC7F"/>
                </a:solidFill>
                <a:latin typeface="IsamiRi Display Regular" pitchFamily="2" charset="0"/>
              </a:rPr>
              <a:t>Безопасность: </a:t>
            </a:r>
          </a:p>
          <a:p>
            <a:pPr>
              <a:spcBef>
                <a:spcPts val="600"/>
              </a:spcBef>
            </a:pPr>
            <a:r>
              <a:rPr lang="ru-RU" sz="3200" dirty="0" smtClean="0">
                <a:solidFill>
                  <a:srgbClr val="FDDC7F"/>
                </a:solidFill>
                <a:latin typeface="IsamiRi Display Regular" pitchFamily="2" charset="0"/>
              </a:rPr>
              <a:t>онлайн и офлайн</a:t>
            </a:r>
            <a:endParaRPr lang="ru-RU" sz="3200" dirty="0">
              <a:solidFill>
                <a:srgbClr val="FDDC7F"/>
              </a:solidFill>
              <a:latin typeface="IsamiRi Display Regula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433707" y="2346724"/>
            <a:ext cx="3993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т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ренинг для детей по защите себя и личных границ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641184" y="5117023"/>
            <a:ext cx="399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DDC7F"/>
                </a:solidFill>
              </a:rPr>
              <a:t>Старт – 15 ноября</a:t>
            </a:r>
          </a:p>
          <a:p>
            <a:pPr algn="ctr"/>
            <a:r>
              <a:rPr lang="ru-RU" sz="2000" dirty="0" smtClean="0">
                <a:solidFill>
                  <a:srgbClr val="FDDC7F"/>
                </a:solidFill>
              </a:rPr>
              <a:t>1-2/ 3-4 классы</a:t>
            </a:r>
            <a:endParaRPr lang="ru-RU" sz="2000" dirty="0">
              <a:solidFill>
                <a:srgbClr val="FDD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544" y="-121221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IsamiRi Display Regular" pitchFamily="2" charset="0"/>
              </a:rPr>
              <a:t>Цель тренинга</a:t>
            </a:r>
            <a:endParaRPr lang="ru-RU" sz="3600" dirty="0">
              <a:latin typeface="IsamiRi Display Regular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9992" y="2568766"/>
            <a:ext cx="9144000" cy="165576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krobat" panose="00000600000000000000" pitchFamily="50" charset="-52"/>
              </a:rPr>
              <a:t>Обеспечение безопасности детей в те моменты,</a:t>
            </a:r>
          </a:p>
          <a:p>
            <a:r>
              <a:rPr lang="ru-RU" sz="1800" dirty="0">
                <a:latin typeface="Akrobat" panose="00000600000000000000" pitchFamily="50" charset="-52"/>
              </a:rPr>
              <a:t>к</a:t>
            </a:r>
            <a:r>
              <a:rPr lang="ru-RU" sz="1800" dirty="0" smtClean="0">
                <a:latin typeface="Akrobat" panose="00000600000000000000" pitchFamily="50" charset="-52"/>
              </a:rPr>
              <a:t>огда ребенок остается без контроля взрослых</a:t>
            </a:r>
          </a:p>
          <a:p>
            <a:r>
              <a:rPr lang="ru-RU" sz="1800" dirty="0">
                <a:latin typeface="Akrobat" panose="00000600000000000000" pitchFamily="50" charset="-52"/>
              </a:rPr>
              <a:t>и</a:t>
            </a:r>
            <a:r>
              <a:rPr lang="ru-RU" sz="1800" dirty="0" smtClean="0">
                <a:latin typeface="Akrobat" panose="00000600000000000000" pitchFamily="50" charset="-52"/>
              </a:rPr>
              <a:t> наиболее подвержен влиянию посторонних</a:t>
            </a:r>
          </a:p>
          <a:p>
            <a:r>
              <a:rPr lang="ru-RU" sz="1800" dirty="0">
                <a:latin typeface="Akrobat" panose="00000600000000000000" pitchFamily="50" charset="-52"/>
              </a:rPr>
              <a:t>л</a:t>
            </a:r>
            <a:r>
              <a:rPr lang="ru-RU" sz="1800" dirty="0" smtClean="0">
                <a:latin typeface="Akrobat" panose="00000600000000000000" pitchFamily="50" charset="-52"/>
              </a:rPr>
              <a:t>иц; во время каникул, на прогулке, по дороге </a:t>
            </a:r>
          </a:p>
          <a:p>
            <a:r>
              <a:rPr lang="ru-RU" sz="1800" dirty="0">
                <a:latin typeface="Akrobat" panose="00000600000000000000" pitchFamily="50" charset="-52"/>
              </a:rPr>
              <a:t>и</a:t>
            </a:r>
            <a:r>
              <a:rPr lang="ru-RU" sz="1800" dirty="0" smtClean="0">
                <a:latin typeface="Akrobat" panose="00000600000000000000" pitchFamily="50" charset="-52"/>
              </a:rPr>
              <a:t>з школы или секции, когда остается один</a:t>
            </a:r>
          </a:p>
          <a:p>
            <a:r>
              <a:rPr lang="ru-RU" sz="1800" dirty="0">
                <a:latin typeface="Akrobat" panose="00000600000000000000" pitchFamily="50" charset="-52"/>
              </a:rPr>
              <a:t>д</a:t>
            </a:r>
            <a:r>
              <a:rPr lang="ru-RU" sz="1800" dirty="0" smtClean="0">
                <a:latin typeface="Akrobat" panose="00000600000000000000" pitchFamily="50" charset="-52"/>
              </a:rPr>
              <a:t>ома, а также в сети интернет.</a:t>
            </a:r>
          </a:p>
          <a:p>
            <a:endParaRPr lang="ru-RU" sz="1800" dirty="0"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51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6661" y="361742"/>
            <a:ext cx="7851112" cy="10179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latin typeface="IsamiRi Display Regular" pitchFamily="2" charset="0"/>
              </a:rPr>
              <a:t>б</a:t>
            </a:r>
            <a:r>
              <a:rPr lang="ru-RU" sz="2000" dirty="0" smtClean="0">
                <a:latin typeface="IsamiRi Display Regular" pitchFamily="2" charset="0"/>
              </a:rPr>
              <a:t>удем учиться защищать себя </a:t>
            </a:r>
            <a:br>
              <a:rPr lang="ru-RU" sz="2000" dirty="0" smtClean="0">
                <a:latin typeface="IsamiRi Display Regular" pitchFamily="2" charset="0"/>
              </a:rPr>
            </a:br>
            <a:r>
              <a:rPr lang="ru-RU" sz="2000" dirty="0" smtClean="0">
                <a:latin typeface="IsamiRi Display Regular" pitchFamily="2" charset="0"/>
              </a:rPr>
              <a:t>с 3х сторон :</a:t>
            </a:r>
            <a:endParaRPr lang="ru-RU" sz="2000" dirty="0">
              <a:latin typeface="IsamiRi Display Regular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02418" y="2699362"/>
            <a:ext cx="5536642" cy="1655762"/>
          </a:xfrm>
        </p:spPr>
        <p:txBody>
          <a:bodyPr>
            <a:normAutofit/>
          </a:bodyPr>
          <a:lstStyle/>
          <a:p>
            <a:r>
              <a:rPr lang="ru-RU" dirty="0">
                <a:latin typeface="Akrobat" panose="00000600000000000000" pitchFamily="50" charset="-52"/>
              </a:rPr>
              <a:t>з</a:t>
            </a:r>
            <a:r>
              <a:rPr lang="ru-RU" dirty="0" smtClean="0">
                <a:latin typeface="Akrobat" panose="00000600000000000000" pitchFamily="50" charset="-52"/>
              </a:rPr>
              <a:t>ащищать себя </a:t>
            </a:r>
          </a:p>
          <a:p>
            <a:r>
              <a:rPr lang="ru-RU" dirty="0" smtClean="0">
                <a:latin typeface="Akrobat" panose="00000600000000000000" pitchFamily="50" charset="-52"/>
              </a:rPr>
              <a:t>на улице</a:t>
            </a:r>
          </a:p>
          <a:p>
            <a:r>
              <a:rPr lang="ru-RU" dirty="0">
                <a:latin typeface="Akrobat" panose="00000600000000000000" pitchFamily="50" charset="-52"/>
              </a:rPr>
              <a:t>и</a:t>
            </a:r>
            <a:r>
              <a:rPr lang="ru-RU" dirty="0" smtClean="0">
                <a:latin typeface="Akrobat" panose="00000600000000000000" pitchFamily="50" charset="-52"/>
              </a:rPr>
              <a:t> вне дома</a:t>
            </a: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08506" y="269936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krobat" panose="00000600000000000000" pitchFamily="50" charset="-52"/>
              </a:rPr>
              <a:t>защищать себя </a:t>
            </a:r>
          </a:p>
          <a:p>
            <a:r>
              <a:rPr lang="ru-RU" dirty="0">
                <a:latin typeface="Akrobat" panose="00000600000000000000" pitchFamily="50" charset="-52"/>
              </a:rPr>
              <a:t>в</a:t>
            </a:r>
            <a:r>
              <a:rPr lang="ru-RU" dirty="0" smtClean="0">
                <a:latin typeface="Akrobat" panose="00000600000000000000" pitchFamily="50" charset="-52"/>
              </a:rPr>
              <a:t> сети </a:t>
            </a:r>
          </a:p>
          <a:p>
            <a:r>
              <a:rPr lang="ru-RU" dirty="0" smtClean="0">
                <a:latin typeface="Akrobat" panose="00000600000000000000" pitchFamily="50" charset="-52"/>
              </a:rPr>
              <a:t>(</a:t>
            </a:r>
            <a:r>
              <a:rPr lang="ru-RU" dirty="0" err="1" smtClean="0">
                <a:latin typeface="Akrobat" panose="00000600000000000000" pitchFamily="50" charset="-52"/>
              </a:rPr>
              <a:t>кибербуллинг</a:t>
            </a:r>
            <a:r>
              <a:rPr lang="ru-RU" dirty="0" smtClean="0">
                <a:latin typeface="Akrobat" panose="00000600000000000000" pitchFamily="50" charset="-52"/>
              </a:rPr>
              <a:t>)</a:t>
            </a:r>
            <a:endParaRPr lang="ru-RU" dirty="0">
              <a:latin typeface="Akrobat" panose="00000600000000000000" pitchFamily="50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722348" y="2699362"/>
            <a:ext cx="612279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krobat" panose="00000600000000000000" pitchFamily="50" charset="-52"/>
              </a:rPr>
              <a:t>защищать свои</a:t>
            </a:r>
          </a:p>
          <a:p>
            <a:r>
              <a:rPr lang="ru-RU" dirty="0">
                <a:latin typeface="Akrobat" panose="00000600000000000000" pitchFamily="50" charset="-52"/>
              </a:rPr>
              <a:t>л</a:t>
            </a:r>
            <a:r>
              <a:rPr lang="ru-RU" dirty="0" smtClean="0">
                <a:latin typeface="Akrobat" panose="00000600000000000000" pitchFamily="50" charset="-52"/>
              </a:rPr>
              <a:t>ичные границы, </a:t>
            </a:r>
          </a:p>
          <a:p>
            <a:r>
              <a:rPr lang="ru-RU" dirty="0" smtClean="0">
                <a:latin typeface="Akrobat" panose="00000600000000000000" pitchFamily="50" charset="-52"/>
              </a:rPr>
              <a:t>интересы, мечты </a:t>
            </a:r>
          </a:p>
        </p:txBody>
      </p:sp>
    </p:spTree>
    <p:extLst>
      <p:ext uri="{BB962C8B-B14F-4D97-AF65-F5344CB8AC3E}">
        <p14:creationId xmlns:p14="http://schemas.microsoft.com/office/powerpoint/2010/main" val="8493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24456" y="683451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IsamiRi Display Regular" pitchFamily="2" charset="0"/>
              </a:rPr>
              <a:t>к</a:t>
            </a:r>
            <a:r>
              <a:rPr lang="ru-RU" sz="3200" dirty="0" smtClean="0">
                <a:latin typeface="IsamiRi Display Regular" pitchFamily="2" charset="0"/>
              </a:rPr>
              <a:t>ак проходит </a:t>
            </a:r>
            <a:br>
              <a:rPr lang="ru-RU" sz="3200" dirty="0" smtClean="0">
                <a:latin typeface="IsamiRi Display Regular" pitchFamily="2" charset="0"/>
              </a:rPr>
            </a:br>
            <a:r>
              <a:rPr lang="ru-RU" sz="3200" dirty="0" smtClean="0">
                <a:latin typeface="IsamiRi Display Regular" pitchFamily="2" charset="0"/>
              </a:rPr>
              <a:t>тренинг?</a:t>
            </a:r>
            <a:endParaRPr lang="ru-RU" sz="3200" dirty="0">
              <a:latin typeface="IsamiRi Display Regular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4237" y="982031"/>
            <a:ext cx="6686939" cy="1655762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Обучение проходит в форме игры — ребёнок не просто слушает, </a:t>
            </a:r>
            <a:r>
              <a:rPr lang="ru-RU" dirty="0" smtClean="0">
                <a:latin typeface="Akrobat" panose="00000600000000000000" pitchFamily="50" charset="-52"/>
              </a:rPr>
              <a:t>а </a:t>
            </a:r>
            <a:r>
              <a:rPr lang="ru-RU" dirty="0">
                <a:latin typeface="Akrobat" panose="00000600000000000000" pitchFamily="50" charset="-52"/>
              </a:rPr>
              <a:t>пробует себя в разных ситуациях</a:t>
            </a:r>
            <a:r>
              <a:rPr lang="ru-RU" dirty="0" smtClean="0">
                <a:latin typeface="Akrobat" panose="00000600000000000000" pitchFamily="50" charset="-52"/>
              </a:rPr>
              <a:t>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krobat" panose="00000600000000000000" pitchFamily="50" charset="-52"/>
              </a:rPr>
              <a:t>Такой </a:t>
            </a:r>
            <a:r>
              <a:rPr lang="ru-RU" dirty="0">
                <a:latin typeface="Akrobat" panose="00000600000000000000" pitchFamily="50" charset="-52"/>
              </a:rPr>
              <a:t>опыт надолго запоминается и помогает адекватно </a:t>
            </a:r>
            <a:r>
              <a:rPr lang="ru-RU" dirty="0" smtClean="0">
                <a:latin typeface="Akrobat" panose="00000600000000000000" pitchFamily="50" charset="-52"/>
              </a:rPr>
              <a:t>реагировать </a:t>
            </a:r>
            <a:r>
              <a:rPr lang="ru-RU" dirty="0">
                <a:latin typeface="Akrobat" panose="00000600000000000000" pitchFamily="50" charset="-52"/>
              </a:rPr>
              <a:t>в реальной жизни</a:t>
            </a:r>
            <a:r>
              <a:rPr lang="ru-RU" dirty="0" smtClean="0">
                <a:latin typeface="Akrobat" panose="00000600000000000000" pitchFamily="50" charset="-52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Мы «проигрываем» возможные опасные ситуации через игры и </a:t>
            </a:r>
            <a:r>
              <a:rPr lang="ru-RU" dirty="0" smtClean="0">
                <a:latin typeface="Akrobat" panose="00000600000000000000" pitchFamily="50" charset="-52"/>
              </a:rPr>
              <a:t>упражнения. Вместе </a:t>
            </a:r>
            <a:r>
              <a:rPr lang="ru-RU" dirty="0">
                <a:latin typeface="Akrobat" panose="00000600000000000000" pitchFamily="50" charset="-52"/>
              </a:rPr>
              <a:t>ищем выходы, учимся защищаться и просить помощи</a:t>
            </a:r>
            <a:r>
              <a:rPr lang="ru-RU" dirty="0" smtClean="0">
                <a:latin typeface="Akrobat" panose="00000600000000000000" pitchFamily="50" charset="-52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Всё объясняем понятно и </a:t>
            </a:r>
            <a:r>
              <a:rPr lang="ru-RU" dirty="0" smtClean="0">
                <a:latin typeface="Akrobat" panose="00000600000000000000" pitchFamily="50" charset="-52"/>
              </a:rPr>
              <a:t>бережно. Вовлекаем </a:t>
            </a:r>
            <a:r>
              <a:rPr lang="ru-RU" dirty="0">
                <a:latin typeface="Akrobat" panose="00000600000000000000" pitchFamily="50" charset="-52"/>
              </a:rPr>
              <a:t>детей через </a:t>
            </a:r>
            <a:r>
              <a:rPr lang="ru-RU" dirty="0" smtClean="0">
                <a:latin typeface="Akrobat" panose="00000600000000000000" pitchFamily="50" charset="-52"/>
              </a:rPr>
              <a:t>игру, помогаем </a:t>
            </a:r>
            <a:r>
              <a:rPr lang="ru-RU" dirty="0">
                <a:latin typeface="Akrobat" panose="00000600000000000000" pitchFamily="50" charset="-52"/>
              </a:rPr>
              <a:t>детям не стесняться своих чувств и </a:t>
            </a:r>
            <a:r>
              <a:rPr lang="ru-RU" dirty="0" smtClean="0">
                <a:latin typeface="Akrobat" panose="00000600000000000000" pitchFamily="50" charset="-52"/>
              </a:rPr>
              <a:t>страхов.</a:t>
            </a:r>
            <a:endParaRPr lang="ru-RU" dirty="0"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69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856" y="1661859"/>
            <a:ext cx="3770376" cy="2387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4400" dirty="0" smtClean="0">
                <a:latin typeface="IsamiRi Display Regular" pitchFamily="2" charset="0"/>
              </a:rPr>
              <a:t>Чему будем учиться?</a:t>
            </a:r>
            <a:endParaRPr lang="ru-RU" sz="4400" dirty="0">
              <a:latin typeface="IsamiRi Display Regular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3832" y="1370902"/>
            <a:ext cx="6373368" cy="1655762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ru-RU" dirty="0">
                <a:latin typeface="Akrobat" panose="00000600000000000000" pitchFamily="50" charset="-52"/>
              </a:rPr>
              <a:t>- </a:t>
            </a:r>
            <a:r>
              <a:rPr lang="ru-RU" dirty="0" smtClean="0">
                <a:latin typeface="Akrobat" panose="00000600000000000000" pitchFamily="50" charset="-52"/>
              </a:rPr>
              <a:t>Защищать себя с разных сторон – внешне  и внутренне.</a:t>
            </a: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Говорить </a:t>
            </a:r>
            <a:r>
              <a:rPr lang="ru-RU" dirty="0" smtClean="0">
                <a:latin typeface="Akrobat" panose="00000600000000000000" pitchFamily="50" charset="-52"/>
              </a:rPr>
              <a:t>«</a:t>
            </a:r>
            <a:r>
              <a:rPr lang="ru-RU" dirty="0">
                <a:latin typeface="Akrobat" panose="00000600000000000000" pitchFamily="50" charset="-52"/>
              </a:rPr>
              <a:t>нет</a:t>
            </a:r>
            <a:r>
              <a:rPr lang="ru-RU" dirty="0" smtClean="0">
                <a:latin typeface="Akrobat" panose="00000600000000000000" pitchFamily="50" charset="-52"/>
              </a:rPr>
              <a:t>» в некомфортных ситуациях.</a:t>
            </a:r>
            <a:endParaRPr lang="ru-RU" dirty="0" smtClean="0">
              <a:latin typeface="Akrobat" panose="00000600000000000000" pitchFamily="50" charset="-52"/>
            </a:endParaRP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Распознавать </a:t>
            </a:r>
            <a:r>
              <a:rPr lang="ru-RU" dirty="0" err="1">
                <a:latin typeface="Akrobat" panose="00000600000000000000" pitchFamily="50" charset="-52"/>
              </a:rPr>
              <a:t>буллинг</a:t>
            </a:r>
            <a:r>
              <a:rPr lang="ru-RU" dirty="0">
                <a:latin typeface="Akrobat" panose="00000600000000000000" pitchFamily="50" charset="-52"/>
              </a:rPr>
              <a:t> и </a:t>
            </a:r>
            <a:r>
              <a:rPr lang="ru-RU" dirty="0" err="1" smtClean="0">
                <a:latin typeface="Akrobat" panose="00000600000000000000" pitchFamily="50" charset="-52"/>
              </a:rPr>
              <a:t>кибербуллинг</a:t>
            </a:r>
            <a:r>
              <a:rPr lang="ru-RU" dirty="0">
                <a:latin typeface="Akrobat" panose="00000600000000000000" pitchFamily="50" charset="-52"/>
              </a:rPr>
              <a:t> </a:t>
            </a:r>
            <a:r>
              <a:rPr lang="ru-RU" dirty="0" smtClean="0">
                <a:latin typeface="Akrobat" panose="00000600000000000000" pitchFamily="50" charset="-52"/>
              </a:rPr>
              <a:t>и защищать себя от обидчиков и </a:t>
            </a:r>
            <a:r>
              <a:rPr lang="ru-RU" dirty="0" err="1" smtClean="0">
                <a:latin typeface="Akrobat" panose="00000600000000000000" pitchFamily="50" charset="-52"/>
              </a:rPr>
              <a:t>хейтеров</a:t>
            </a:r>
            <a:r>
              <a:rPr lang="ru-RU" dirty="0" smtClean="0">
                <a:latin typeface="Akrobat" panose="00000600000000000000" pitchFamily="50" charset="-52"/>
              </a:rPr>
              <a:t>.</a:t>
            </a:r>
          </a:p>
          <a:p>
            <a:pPr marL="342900" indent="-342900" algn="l">
              <a:lnSpc>
                <a:spcPct val="150000"/>
              </a:lnSpc>
              <a:spcBef>
                <a:spcPts val="1200"/>
              </a:spcBef>
              <a:buFontTx/>
              <a:buChar char="-"/>
            </a:pPr>
            <a:r>
              <a:rPr lang="ru-RU" dirty="0" smtClean="0">
                <a:latin typeface="Akrobat" panose="00000600000000000000" pitchFamily="50" charset="-52"/>
              </a:rPr>
              <a:t>Учиться отстаивать личные границы.</a:t>
            </a:r>
            <a:r>
              <a:rPr lang="ru-RU" dirty="0">
                <a:latin typeface="Akrobat" panose="00000600000000000000" pitchFamily="50" charset="-52"/>
              </a:rPr>
              <a:t/>
            </a:r>
            <a:br>
              <a:rPr lang="ru-RU" dirty="0">
                <a:latin typeface="Akrobat" panose="00000600000000000000" pitchFamily="50" charset="-52"/>
              </a:rPr>
            </a:br>
            <a:r>
              <a:rPr lang="ru-RU" dirty="0">
                <a:latin typeface="Akrobat" panose="00000600000000000000" pitchFamily="50" charset="-52"/>
              </a:rPr>
              <a:t>- Правильно реагировать и просить </a:t>
            </a:r>
            <a:r>
              <a:rPr lang="ru-RU" dirty="0" smtClean="0">
                <a:latin typeface="Akrobat" panose="00000600000000000000" pitchFamily="50" charset="-52"/>
              </a:rPr>
              <a:t>помощь. </a:t>
            </a:r>
            <a:r>
              <a:rPr lang="ru-RU" dirty="0">
                <a:latin typeface="Akrobat" panose="00000600000000000000" pitchFamily="50" charset="-52"/>
              </a:rPr>
              <a:t/>
            </a:r>
            <a:br>
              <a:rPr lang="ru-RU" dirty="0">
                <a:latin typeface="Akrobat" panose="00000600000000000000" pitchFamily="50" charset="-52"/>
              </a:rPr>
            </a:br>
            <a:r>
              <a:rPr lang="ru-RU" dirty="0">
                <a:latin typeface="Akrobat" panose="00000600000000000000" pitchFamily="50" charset="-52"/>
              </a:rPr>
              <a:t>- Не бояться обсуждать сложные </a:t>
            </a:r>
            <a:r>
              <a:rPr lang="ru-RU" dirty="0" smtClean="0">
                <a:latin typeface="Akrobat" panose="00000600000000000000" pitchFamily="50" charset="-52"/>
              </a:rPr>
              <a:t>темы.</a:t>
            </a:r>
            <a:endParaRPr lang="ru-RU" dirty="0"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85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0"/>
          <a:stretch/>
        </p:blipFill>
        <p:spPr>
          <a:xfrm>
            <a:off x="0" y="0"/>
            <a:ext cx="1220778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3691" t="58608" r="6455" b="2345"/>
          <a:stretch/>
        </p:blipFill>
        <p:spPr>
          <a:xfrm>
            <a:off x="367266" y="238427"/>
            <a:ext cx="6079253" cy="1215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67266" y="630178"/>
            <a:ext cx="713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IsamiRi Display Regular" pitchFamily="2" charset="0"/>
              </a:rPr>
              <a:t>Важная часть тренинга - кибербезопасность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IsamiRi Display Regular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916" y="0"/>
            <a:ext cx="23907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34"/>
            <a:ext cx="12251645" cy="6849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3691" t="58608" r="6455" b="2345"/>
          <a:stretch/>
        </p:blipFill>
        <p:spPr>
          <a:xfrm>
            <a:off x="9537192" y="101267"/>
            <a:ext cx="2542031" cy="55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971" y="0"/>
            <a:ext cx="1226597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3691" t="58608" r="6455" b="2345"/>
          <a:stretch/>
        </p:blipFill>
        <p:spPr>
          <a:xfrm>
            <a:off x="9537192" y="101267"/>
            <a:ext cx="2542031" cy="55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0429" y="708429"/>
            <a:ext cx="52578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Ведущий тренинга –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Наталья Еремина</a:t>
            </a:r>
          </a:p>
          <a:p>
            <a:pPr>
              <a:lnSpc>
                <a:spcPts val="27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Руководитель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тренингового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направления </a:t>
            </a:r>
          </a:p>
          <a:p>
            <a:pPr>
              <a:lnSpc>
                <a:spcPts val="27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Детском Департаменте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Тимсофт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7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практикующий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психолог для детей и родителей, подростковый психолог,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арт-терапевт</a:t>
            </a:r>
          </a:p>
          <a:p>
            <a:pPr>
              <a:lnSpc>
                <a:spcPts val="27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700"/>
              </a:lnSpc>
            </a:pPr>
            <a:r>
              <a:rPr lang="en-US" dirty="0">
                <a:hlinkClick r:id="rId4"/>
              </a:rPr>
              <a:t>https://teamsoft.ru/o-nas/nashi-trenery/natalya-eremina/</a:t>
            </a:r>
            <a:endParaRPr lang="ru-RU" dirty="0"/>
          </a:p>
          <a:p>
            <a:pPr>
              <a:lnSpc>
                <a:spcPts val="27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6"/>
          <a:stretch/>
        </p:blipFill>
        <p:spPr>
          <a:xfrm>
            <a:off x="2771871" y="2557314"/>
            <a:ext cx="3932116" cy="4300686"/>
          </a:xfrm>
          <a:prstGeom prst="rect">
            <a:avLst/>
          </a:prstGeom>
        </p:spPr>
      </p:pic>
      <p:pic>
        <p:nvPicPr>
          <p:cNvPr id="6" name="Google Shape;145;p25" descr="A picture containing accessor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665725">
            <a:off x="2296837" y="2509629"/>
            <a:ext cx="4882184" cy="4789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73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252</Words>
  <Application>Microsoft Office PowerPoint</Application>
  <PresentationFormat>Широкоэкранный</PresentationFormat>
  <Paragraphs>48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Akrobat</vt:lpstr>
      <vt:lpstr>Arial</vt:lpstr>
      <vt:lpstr>Calibri</vt:lpstr>
      <vt:lpstr>Calibri Light</vt:lpstr>
      <vt:lpstr>Corbel</vt:lpstr>
      <vt:lpstr>IsamiRi Display Regular</vt:lpstr>
      <vt:lpstr>Тема Office</vt:lpstr>
      <vt:lpstr>Презентация PowerPoint</vt:lpstr>
      <vt:lpstr>Цель тренинга</vt:lpstr>
      <vt:lpstr>будем учиться защищать себя  с 3х сторон :</vt:lpstr>
      <vt:lpstr>как проходит  тренинг?</vt:lpstr>
      <vt:lpstr>Чему будем учиться?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marketing</dc:creator>
  <cp:lastModifiedBy>marketing</cp:lastModifiedBy>
  <cp:revision>25</cp:revision>
  <dcterms:created xsi:type="dcterms:W3CDTF">2025-04-17T08:06:11Z</dcterms:created>
  <dcterms:modified xsi:type="dcterms:W3CDTF">2025-10-15T19:49:41Z</dcterms:modified>
</cp:coreProperties>
</file>